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86" r:id="rId2"/>
    <p:sldId id="296" r:id="rId3"/>
    <p:sldId id="297" r:id="rId4"/>
  </p:sldIdLst>
  <p:sldSz cx="7315200" cy="93218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EBTEACHERPRINT" panose="02000603000000000000" pitchFamily="2" charset="0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35"/>
  </p:normalViewPr>
  <p:slideViewPr>
    <p:cSldViewPr snapToGrid="0" snapToObjects="1">
      <p:cViewPr varScale="1">
        <p:scale>
          <a:sx n="80" d="100"/>
          <a:sy n="80" d="100"/>
        </p:scale>
        <p:origin x="3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525583"/>
            <a:ext cx="6217920" cy="32453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96103"/>
            <a:ext cx="5486400" cy="2250610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96299"/>
            <a:ext cx="1577340" cy="78997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96299"/>
            <a:ext cx="4640580" cy="78997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4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323979"/>
            <a:ext cx="6309360" cy="387760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238272"/>
            <a:ext cx="6309360" cy="2039143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81498"/>
            <a:ext cx="3108960" cy="59145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81498"/>
            <a:ext cx="3108960" cy="59145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96301"/>
            <a:ext cx="6309360" cy="1801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85136"/>
            <a:ext cx="3094672" cy="111991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405047"/>
            <a:ext cx="3094672" cy="5008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85136"/>
            <a:ext cx="3109913" cy="1119910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405047"/>
            <a:ext cx="3109913" cy="5008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2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21453"/>
            <a:ext cx="2359342" cy="2175087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42169"/>
            <a:ext cx="3703320" cy="6624520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96540"/>
            <a:ext cx="2359342" cy="5180936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0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21453"/>
            <a:ext cx="2359342" cy="2175087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42169"/>
            <a:ext cx="3703320" cy="6624520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96540"/>
            <a:ext cx="2359342" cy="5180936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96301"/>
            <a:ext cx="6309360" cy="180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81498"/>
            <a:ext cx="6309360" cy="5914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639929"/>
            <a:ext cx="1645920" cy="49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1CAC-4D58-A644-9C63-FB56A31542BA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639929"/>
            <a:ext cx="2468880" cy="49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639929"/>
            <a:ext cx="1645920" cy="49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1A72-B8D8-6D43-B55E-BF11F9FFD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3A229-A033-474F-8C9B-8076E5B367D1}"/>
              </a:ext>
            </a:extLst>
          </p:cNvPr>
          <p:cNvSpPr/>
          <p:nvPr/>
        </p:nvSpPr>
        <p:spPr>
          <a:xfrm>
            <a:off x="2695903" y="247520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EE5A3-5B72-3149-990C-9CD5A6B5402D}"/>
              </a:ext>
            </a:extLst>
          </p:cNvPr>
          <p:cNvSpPr/>
          <p:nvPr/>
        </p:nvSpPr>
        <p:spPr>
          <a:xfrm>
            <a:off x="2695903" y="2051503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5B16-0F12-B14E-A4C1-734396721F10}"/>
              </a:ext>
            </a:extLst>
          </p:cNvPr>
          <p:cNvSpPr/>
          <p:nvPr/>
        </p:nvSpPr>
        <p:spPr>
          <a:xfrm>
            <a:off x="2695903" y="3870298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36D6C-7AA8-C345-B1D9-16D5E4EC2929}"/>
              </a:ext>
            </a:extLst>
          </p:cNvPr>
          <p:cNvSpPr/>
          <p:nvPr/>
        </p:nvSpPr>
        <p:spPr>
          <a:xfrm>
            <a:off x="2695903" y="5689093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2B898-03D7-4F42-81F6-B374127C6838}"/>
              </a:ext>
            </a:extLst>
          </p:cNvPr>
          <p:cNvSpPr/>
          <p:nvPr/>
        </p:nvSpPr>
        <p:spPr>
          <a:xfrm>
            <a:off x="2695903" y="7463666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B6C98-140D-A04D-B00E-1B66B526872E}"/>
              </a:ext>
            </a:extLst>
          </p:cNvPr>
          <p:cNvSpPr/>
          <p:nvPr/>
        </p:nvSpPr>
        <p:spPr>
          <a:xfrm>
            <a:off x="3099909" y="713156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D76AB-02ED-5347-BB0B-0D1AA1D5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631" y="424892"/>
            <a:ext cx="1007722" cy="12596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C590B2-6CC0-9346-B56A-2E78171C2EA8}"/>
              </a:ext>
            </a:extLst>
          </p:cNvPr>
          <p:cNvSpPr txBox="1"/>
          <p:nvPr/>
        </p:nvSpPr>
        <p:spPr>
          <a:xfrm>
            <a:off x="3099909" y="713156"/>
            <a:ext cx="30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clipboards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0A7A85-B0A8-314E-B31E-2A5C0FA811F4}"/>
              </a:ext>
            </a:extLst>
          </p:cNvPr>
          <p:cNvSpPr/>
          <p:nvPr/>
        </p:nvSpPr>
        <p:spPr>
          <a:xfrm>
            <a:off x="3099909" y="2510374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C1198-6E52-354C-AB24-21CFA6555234}"/>
              </a:ext>
            </a:extLst>
          </p:cNvPr>
          <p:cNvSpPr txBox="1"/>
          <p:nvPr/>
        </p:nvSpPr>
        <p:spPr>
          <a:xfrm>
            <a:off x="3099909" y="2510374"/>
            <a:ext cx="30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markers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7D768-A9BA-FD4F-A6B0-2546DC6E1C7D}"/>
              </a:ext>
            </a:extLst>
          </p:cNvPr>
          <p:cNvSpPr/>
          <p:nvPr/>
        </p:nvSpPr>
        <p:spPr>
          <a:xfrm>
            <a:off x="3105981" y="4332502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51517-6350-E048-B9B9-16F381E16DEF}"/>
              </a:ext>
            </a:extLst>
          </p:cNvPr>
          <p:cNvSpPr txBox="1"/>
          <p:nvPr/>
        </p:nvSpPr>
        <p:spPr>
          <a:xfrm>
            <a:off x="3105981" y="4332502"/>
            <a:ext cx="30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crayons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42DB-8788-E24E-8174-E98781EDD555}"/>
              </a:ext>
            </a:extLst>
          </p:cNvPr>
          <p:cNvSpPr/>
          <p:nvPr/>
        </p:nvSpPr>
        <p:spPr>
          <a:xfrm>
            <a:off x="3099909" y="6150797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2F3BAC-0DEC-A340-B6FD-921A608220A2}"/>
              </a:ext>
            </a:extLst>
          </p:cNvPr>
          <p:cNvSpPr txBox="1"/>
          <p:nvPr/>
        </p:nvSpPr>
        <p:spPr>
          <a:xfrm>
            <a:off x="3099909" y="6207119"/>
            <a:ext cx="304624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colored pencils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6AA7C-3656-4945-9C94-AC809E780A5C}"/>
              </a:ext>
            </a:extLst>
          </p:cNvPr>
          <p:cNvSpPr/>
          <p:nvPr/>
        </p:nvSpPr>
        <p:spPr>
          <a:xfrm>
            <a:off x="3096392" y="7925519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E0DAF7-B26E-A346-92E6-8C2F910B071D}"/>
              </a:ext>
            </a:extLst>
          </p:cNvPr>
          <p:cNvSpPr txBox="1"/>
          <p:nvPr/>
        </p:nvSpPr>
        <p:spPr>
          <a:xfrm>
            <a:off x="3096392" y="7925519"/>
            <a:ext cx="317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rulers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4DF2C-8EBA-C74B-A51E-81AE6823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4653" flipH="1">
            <a:off x="6286806" y="2076384"/>
            <a:ext cx="250498" cy="15089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54CB718-13F8-F145-894C-AF0F5962A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8619">
            <a:off x="6135563" y="4216239"/>
            <a:ext cx="313202" cy="9779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CC5582-045F-7B48-A217-0ACAD5784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019877" flipH="1">
            <a:off x="6190987" y="5787152"/>
            <a:ext cx="202354" cy="15814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D73A6E4-CF36-9A41-BBFA-A407199F8B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196" y="7607930"/>
            <a:ext cx="263811" cy="134306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811E718C-C180-DC49-AD7D-3F63C955B2EE}"/>
              </a:ext>
            </a:extLst>
          </p:cNvPr>
          <p:cNvSpPr/>
          <p:nvPr/>
        </p:nvSpPr>
        <p:spPr>
          <a:xfrm rot="16200000">
            <a:off x="-701471" y="1537100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F3B952-32BF-6843-A8B3-D25956B5747E}"/>
              </a:ext>
            </a:extLst>
          </p:cNvPr>
          <p:cNvSpPr/>
          <p:nvPr/>
        </p:nvSpPr>
        <p:spPr>
          <a:xfrm rot="16200000">
            <a:off x="-300982" y="1998953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18F2EA-DAE3-0846-9EA4-FC99A1491172}"/>
              </a:ext>
            </a:extLst>
          </p:cNvPr>
          <p:cNvSpPr txBox="1"/>
          <p:nvPr/>
        </p:nvSpPr>
        <p:spPr>
          <a:xfrm rot="16200000">
            <a:off x="-73667" y="2138269"/>
            <a:ext cx="320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glue sticks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567633-7E64-FC4D-A7F7-E7F6ADB165EB}"/>
              </a:ext>
            </a:extLst>
          </p:cNvPr>
          <p:cNvSpPr/>
          <p:nvPr/>
        </p:nvSpPr>
        <p:spPr>
          <a:xfrm rot="16200000">
            <a:off x="-701472" y="6170301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D9B513-4D8C-0142-8406-3F6CEA30F785}"/>
              </a:ext>
            </a:extLst>
          </p:cNvPr>
          <p:cNvSpPr/>
          <p:nvPr/>
        </p:nvSpPr>
        <p:spPr>
          <a:xfrm rot="16200000">
            <a:off x="-300983" y="6632154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3A2BA4-E76F-5441-ACA0-DB0D9CCD3315}"/>
              </a:ext>
            </a:extLst>
          </p:cNvPr>
          <p:cNvSpPr txBox="1"/>
          <p:nvPr/>
        </p:nvSpPr>
        <p:spPr>
          <a:xfrm rot="16200000">
            <a:off x="-73668" y="6862910"/>
            <a:ext cx="3208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scissors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9E64203-22A3-1946-9B2B-04C68D576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132837" y="80823"/>
            <a:ext cx="683831" cy="126395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077EADC-17E7-A34D-915C-1016FD853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591892" y="808124"/>
            <a:ext cx="221011" cy="75307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79F4B31-1DD1-6441-A7AB-D2C9F24EDE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13316" flipH="1">
            <a:off x="1249670" y="4938575"/>
            <a:ext cx="811743" cy="13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3A229-A033-474F-8C9B-8076E5B367D1}"/>
              </a:ext>
            </a:extLst>
          </p:cNvPr>
          <p:cNvSpPr/>
          <p:nvPr/>
        </p:nvSpPr>
        <p:spPr>
          <a:xfrm>
            <a:off x="2695903" y="247520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EE5A3-5B72-3149-990C-9CD5A6B5402D}"/>
              </a:ext>
            </a:extLst>
          </p:cNvPr>
          <p:cNvSpPr/>
          <p:nvPr/>
        </p:nvSpPr>
        <p:spPr>
          <a:xfrm>
            <a:off x="2695903" y="2051503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5B16-0F12-B14E-A4C1-734396721F10}"/>
              </a:ext>
            </a:extLst>
          </p:cNvPr>
          <p:cNvSpPr/>
          <p:nvPr/>
        </p:nvSpPr>
        <p:spPr>
          <a:xfrm>
            <a:off x="2695903" y="3870298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36D6C-7AA8-C345-B1D9-16D5E4EC2929}"/>
              </a:ext>
            </a:extLst>
          </p:cNvPr>
          <p:cNvSpPr/>
          <p:nvPr/>
        </p:nvSpPr>
        <p:spPr>
          <a:xfrm>
            <a:off x="2695903" y="5689093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2B898-03D7-4F42-81F6-B374127C6838}"/>
              </a:ext>
            </a:extLst>
          </p:cNvPr>
          <p:cNvSpPr/>
          <p:nvPr/>
        </p:nvSpPr>
        <p:spPr>
          <a:xfrm>
            <a:off x="2695903" y="7463666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B6C98-140D-A04D-B00E-1B66B526872E}"/>
              </a:ext>
            </a:extLst>
          </p:cNvPr>
          <p:cNvSpPr/>
          <p:nvPr/>
        </p:nvSpPr>
        <p:spPr>
          <a:xfrm>
            <a:off x="3099909" y="713156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590B2-6CC0-9346-B56A-2E78171C2EA8}"/>
              </a:ext>
            </a:extLst>
          </p:cNvPr>
          <p:cNvSpPr txBox="1"/>
          <p:nvPr/>
        </p:nvSpPr>
        <p:spPr>
          <a:xfrm>
            <a:off x="3099909" y="653522"/>
            <a:ext cx="30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paper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0A7A85-B0A8-314E-B31E-2A5C0FA811F4}"/>
              </a:ext>
            </a:extLst>
          </p:cNvPr>
          <p:cNvSpPr/>
          <p:nvPr/>
        </p:nvSpPr>
        <p:spPr>
          <a:xfrm>
            <a:off x="3099909" y="2510374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C1198-6E52-354C-AB24-21CFA6555234}"/>
              </a:ext>
            </a:extLst>
          </p:cNvPr>
          <p:cNvSpPr txBox="1"/>
          <p:nvPr/>
        </p:nvSpPr>
        <p:spPr>
          <a:xfrm>
            <a:off x="3040275" y="2490496"/>
            <a:ext cx="30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notebooks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7D768-A9BA-FD4F-A6B0-2546DC6E1C7D}"/>
              </a:ext>
            </a:extLst>
          </p:cNvPr>
          <p:cNvSpPr/>
          <p:nvPr/>
        </p:nvSpPr>
        <p:spPr>
          <a:xfrm>
            <a:off x="3105981" y="4332502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51517-6350-E048-B9B9-16F381E16DEF}"/>
              </a:ext>
            </a:extLst>
          </p:cNvPr>
          <p:cNvSpPr txBox="1"/>
          <p:nvPr/>
        </p:nvSpPr>
        <p:spPr>
          <a:xfrm>
            <a:off x="3026469" y="4372258"/>
            <a:ext cx="304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paint supplies</a:t>
            </a:r>
            <a:endParaRPr lang="en-US" sz="28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42DB-8788-E24E-8174-E98781EDD555}"/>
              </a:ext>
            </a:extLst>
          </p:cNvPr>
          <p:cNvSpPr/>
          <p:nvPr/>
        </p:nvSpPr>
        <p:spPr>
          <a:xfrm>
            <a:off x="3099909" y="6150797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2F3BAC-0DEC-A340-B6FD-921A608220A2}"/>
              </a:ext>
            </a:extLst>
          </p:cNvPr>
          <p:cNvSpPr txBox="1"/>
          <p:nvPr/>
        </p:nvSpPr>
        <p:spPr>
          <a:xfrm>
            <a:off x="3298689" y="6107729"/>
            <a:ext cx="304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pencils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6AA7C-3656-4945-9C94-AC809E780A5C}"/>
              </a:ext>
            </a:extLst>
          </p:cNvPr>
          <p:cNvSpPr/>
          <p:nvPr/>
        </p:nvSpPr>
        <p:spPr>
          <a:xfrm>
            <a:off x="3096392" y="7925519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E0DAF7-B26E-A346-92E6-8C2F910B071D}"/>
              </a:ext>
            </a:extLst>
          </p:cNvPr>
          <p:cNvSpPr txBox="1"/>
          <p:nvPr/>
        </p:nvSpPr>
        <p:spPr>
          <a:xfrm>
            <a:off x="3096392" y="7945397"/>
            <a:ext cx="31788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whiteboards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1E718C-C180-DC49-AD7D-3F63C955B2EE}"/>
              </a:ext>
            </a:extLst>
          </p:cNvPr>
          <p:cNvSpPr/>
          <p:nvPr/>
        </p:nvSpPr>
        <p:spPr>
          <a:xfrm rot="16200000">
            <a:off x="-701471" y="1537100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F3B952-32BF-6843-A8B3-D25956B5747E}"/>
              </a:ext>
            </a:extLst>
          </p:cNvPr>
          <p:cNvSpPr/>
          <p:nvPr/>
        </p:nvSpPr>
        <p:spPr>
          <a:xfrm rot="16200000">
            <a:off x="-300982" y="1998953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18F2EA-DAE3-0846-9EA4-FC99A1491172}"/>
              </a:ext>
            </a:extLst>
          </p:cNvPr>
          <p:cNvSpPr txBox="1"/>
          <p:nvPr/>
        </p:nvSpPr>
        <p:spPr>
          <a:xfrm rot="16200000">
            <a:off x="-316804" y="1986572"/>
            <a:ext cx="369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teachers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567633-7E64-FC4D-A7F7-E7F6ADB165EB}"/>
              </a:ext>
            </a:extLst>
          </p:cNvPr>
          <p:cNvSpPr/>
          <p:nvPr/>
        </p:nvSpPr>
        <p:spPr>
          <a:xfrm rot="16200000">
            <a:off x="-701472" y="6170301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D9B513-4D8C-0142-8406-3F6CEA30F785}"/>
              </a:ext>
            </a:extLst>
          </p:cNvPr>
          <p:cNvSpPr/>
          <p:nvPr/>
        </p:nvSpPr>
        <p:spPr>
          <a:xfrm rot="16200000">
            <a:off x="-300983" y="6632154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3A2BA4-E76F-5441-ACA0-DB0D9CCD3315}"/>
              </a:ext>
            </a:extLst>
          </p:cNvPr>
          <p:cNvSpPr txBox="1"/>
          <p:nvPr/>
        </p:nvSpPr>
        <p:spPr>
          <a:xfrm rot="16200000">
            <a:off x="-316805" y="6619773"/>
            <a:ext cx="369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teachers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6A7628-A78A-BF4A-BC4F-2FF549F01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661" y="520388"/>
            <a:ext cx="863259" cy="1107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C9B837-B1BC-964A-A1FC-0AD507490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43" y="2300759"/>
            <a:ext cx="906180" cy="11130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393C30-2663-D540-9D2C-74705A8BE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460" y="4138652"/>
            <a:ext cx="683126" cy="11959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33E27C-73E7-314D-AE57-43304390F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44134" y="4334597"/>
            <a:ext cx="183256" cy="997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CA2598-9F02-6649-8ABC-CAC41F7AA0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27608">
            <a:off x="6304105" y="5772497"/>
            <a:ext cx="183256" cy="1432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0443CC-9F0C-7E42-940F-F302B71FED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078" y="7952629"/>
            <a:ext cx="1003781" cy="6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73A229-A033-474F-8C9B-8076E5B367D1}"/>
              </a:ext>
            </a:extLst>
          </p:cNvPr>
          <p:cNvSpPr/>
          <p:nvPr/>
        </p:nvSpPr>
        <p:spPr>
          <a:xfrm>
            <a:off x="2695903" y="247520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EE5A3-5B72-3149-990C-9CD5A6B5402D}"/>
              </a:ext>
            </a:extLst>
          </p:cNvPr>
          <p:cNvSpPr/>
          <p:nvPr/>
        </p:nvSpPr>
        <p:spPr>
          <a:xfrm>
            <a:off x="2695903" y="2051503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5B16-0F12-B14E-A4C1-734396721F10}"/>
              </a:ext>
            </a:extLst>
          </p:cNvPr>
          <p:cNvSpPr/>
          <p:nvPr/>
        </p:nvSpPr>
        <p:spPr>
          <a:xfrm>
            <a:off x="2695903" y="3870298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836D6C-7AA8-C345-B1D9-16D5E4EC2929}"/>
              </a:ext>
            </a:extLst>
          </p:cNvPr>
          <p:cNvSpPr/>
          <p:nvPr/>
        </p:nvSpPr>
        <p:spPr>
          <a:xfrm>
            <a:off x="2695903" y="5689093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2B898-03D7-4F42-81F6-B374127C6838}"/>
              </a:ext>
            </a:extLst>
          </p:cNvPr>
          <p:cNvSpPr/>
          <p:nvPr/>
        </p:nvSpPr>
        <p:spPr>
          <a:xfrm>
            <a:off x="2695903" y="7463666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B6C98-140D-A04D-B00E-1B66B526872E}"/>
              </a:ext>
            </a:extLst>
          </p:cNvPr>
          <p:cNvSpPr/>
          <p:nvPr/>
        </p:nvSpPr>
        <p:spPr>
          <a:xfrm>
            <a:off x="3099909" y="713156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590B2-6CC0-9346-B56A-2E78171C2EA8}"/>
              </a:ext>
            </a:extLst>
          </p:cNvPr>
          <p:cNvSpPr txBox="1"/>
          <p:nvPr/>
        </p:nvSpPr>
        <p:spPr>
          <a:xfrm>
            <a:off x="3099908" y="673400"/>
            <a:ext cx="3701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teachers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0A7A85-B0A8-314E-B31E-2A5C0FA811F4}"/>
              </a:ext>
            </a:extLst>
          </p:cNvPr>
          <p:cNvSpPr/>
          <p:nvPr/>
        </p:nvSpPr>
        <p:spPr>
          <a:xfrm>
            <a:off x="3099909" y="2510374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7C1198-6E52-354C-AB24-21CFA6555234}"/>
              </a:ext>
            </a:extLst>
          </p:cNvPr>
          <p:cNvSpPr txBox="1"/>
          <p:nvPr/>
        </p:nvSpPr>
        <p:spPr>
          <a:xfrm>
            <a:off x="3040275" y="2490496"/>
            <a:ext cx="375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teachers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7D768-A9BA-FD4F-A6B0-2546DC6E1C7D}"/>
              </a:ext>
            </a:extLst>
          </p:cNvPr>
          <p:cNvSpPr/>
          <p:nvPr/>
        </p:nvSpPr>
        <p:spPr>
          <a:xfrm>
            <a:off x="3105981" y="4332502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51517-6350-E048-B9B9-16F381E16DEF}"/>
              </a:ext>
            </a:extLst>
          </p:cNvPr>
          <p:cNvSpPr txBox="1"/>
          <p:nvPr/>
        </p:nvSpPr>
        <p:spPr>
          <a:xfrm>
            <a:off x="3006591" y="4332502"/>
            <a:ext cx="379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crafts</a:t>
            </a:r>
            <a:endParaRPr lang="en-US" sz="28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42DB-8788-E24E-8174-E98781EDD555}"/>
              </a:ext>
            </a:extLst>
          </p:cNvPr>
          <p:cNvSpPr/>
          <p:nvPr/>
        </p:nvSpPr>
        <p:spPr>
          <a:xfrm>
            <a:off x="3099909" y="6150797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2F3BAC-0DEC-A340-B6FD-921A608220A2}"/>
              </a:ext>
            </a:extLst>
          </p:cNvPr>
          <p:cNvSpPr txBox="1"/>
          <p:nvPr/>
        </p:nvSpPr>
        <p:spPr>
          <a:xfrm>
            <a:off x="3105980" y="6127607"/>
            <a:ext cx="369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crafts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06AA7C-3656-4945-9C94-AC809E780A5C}"/>
              </a:ext>
            </a:extLst>
          </p:cNvPr>
          <p:cNvSpPr/>
          <p:nvPr/>
        </p:nvSpPr>
        <p:spPr>
          <a:xfrm>
            <a:off x="3096392" y="7925519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E0DAF7-B26E-A346-92E6-8C2F910B071D}"/>
              </a:ext>
            </a:extLst>
          </p:cNvPr>
          <p:cNvSpPr txBox="1"/>
          <p:nvPr/>
        </p:nvSpPr>
        <p:spPr>
          <a:xfrm>
            <a:off x="3096391" y="7905641"/>
            <a:ext cx="370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games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11E718C-C180-DC49-AD7D-3F63C955B2EE}"/>
              </a:ext>
            </a:extLst>
          </p:cNvPr>
          <p:cNvSpPr/>
          <p:nvPr/>
        </p:nvSpPr>
        <p:spPr>
          <a:xfrm rot="16200000">
            <a:off x="-701471" y="1537100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F3B952-32BF-6843-A8B3-D25956B5747E}"/>
              </a:ext>
            </a:extLst>
          </p:cNvPr>
          <p:cNvSpPr/>
          <p:nvPr/>
        </p:nvSpPr>
        <p:spPr>
          <a:xfrm rot="16200000">
            <a:off x="-300983" y="2015818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18F2EA-DAE3-0846-9EA4-FC99A1491172}"/>
              </a:ext>
            </a:extLst>
          </p:cNvPr>
          <p:cNvSpPr txBox="1"/>
          <p:nvPr/>
        </p:nvSpPr>
        <p:spPr>
          <a:xfrm rot="16200000">
            <a:off x="-316806" y="2039881"/>
            <a:ext cx="369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teachers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567633-7E64-FC4D-A7F7-E7F6ADB165EB}"/>
              </a:ext>
            </a:extLst>
          </p:cNvPr>
          <p:cNvSpPr/>
          <p:nvPr/>
        </p:nvSpPr>
        <p:spPr>
          <a:xfrm rot="16200000">
            <a:off x="-701472" y="6170301"/>
            <a:ext cx="4480801" cy="1614399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D9B513-4D8C-0142-8406-3F6CEA30F785}"/>
              </a:ext>
            </a:extLst>
          </p:cNvPr>
          <p:cNvSpPr/>
          <p:nvPr/>
        </p:nvSpPr>
        <p:spPr>
          <a:xfrm rot="16200000">
            <a:off x="-300983" y="6632154"/>
            <a:ext cx="3694939" cy="683124"/>
          </a:xfrm>
          <a:prstGeom prst="rect">
            <a:avLst/>
          </a:prstGeom>
          <a:solidFill>
            <a:srgbClr val="FFE8DE"/>
          </a:solidFill>
          <a:ln>
            <a:solidFill>
              <a:srgbClr val="FFE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3A2BA4-E76F-5441-ACA0-DB0D9CCD3315}"/>
              </a:ext>
            </a:extLst>
          </p:cNvPr>
          <p:cNvSpPr txBox="1"/>
          <p:nvPr/>
        </p:nvSpPr>
        <p:spPr>
          <a:xfrm rot="16200000">
            <a:off x="-300984" y="6633667"/>
            <a:ext cx="3694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00" dirty="0">
                <a:latin typeface="EBTEACHERPRINT" panose="02000603000000000000" pitchFamily="2" charset="0"/>
                <a:ea typeface="EBTEACHERPRINT" panose="02000603000000000000" pitchFamily="2" charset="0"/>
              </a:rPr>
              <a:t>teachers</a:t>
            </a:r>
            <a:endParaRPr lang="en-US" sz="3600" spc="100" dirty="0">
              <a:latin typeface="EBTEACHERPRINT" panose="02000603000000000000" pitchFamily="2" charset="0"/>
              <a:ea typeface="EBTEACHERPRIN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7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53BA6E7-FE93-7740-A661-BA918BDF5FCC}" vid="{B903BB4C-63C7-1D47-9046-D927CA3674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Macintosh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EBTEACHERPRINT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2021-08-28T18:56:46Z</dcterms:created>
  <dcterms:modified xsi:type="dcterms:W3CDTF">2021-08-28T18:57:23Z</dcterms:modified>
</cp:coreProperties>
</file>